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8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-457200"/>
            <a:ext cx="4114800" cy="4114800"/>
          </a:xfrm>
          <a:prstGeom prst="ellipse">
            <a:avLst/>
          </a:prstGeom>
          <a:solidFill>
            <a:srgbClr val="1B4332">
              <a:alpha val="4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7132320" y="2743200"/>
            <a:ext cx="2743200" cy="2743200"/>
          </a:xfrm>
          <a:prstGeom prst="ellipse">
            <a:avLst/>
          </a:prstGeom>
          <a:solidFill>
            <a:srgbClr val="74A661">
              <a:alpha val="12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74A661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4572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74A66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 PITCH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731520" y="1005840"/>
            <a:ext cx="54864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Satellite ML</a:t>
            </a:r>
            <a:endParaRPr lang="en-US" sz="42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Poppy Detection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731520" y="2286000"/>
            <a:ext cx="5029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7A8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Geospatial ML for large-area monitoring</a:t>
            </a:r>
            <a:endParaRPr lang="en-US" sz="15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7A8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field operations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731520" y="301752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95D5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Finds suspicious cultivation fast and exports GIS-ready outputs for immediate field action.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31520" y="3474720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4A6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Industry: Government / Law Enforcement    |    Role: ML Developer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31520" y="388620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74A6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0.87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731520" y="434340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A8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F1 score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291840" y="388620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74A6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 min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3291840" y="434340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A8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10×10 km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5852160" y="388620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74A6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GIS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5852160" y="434340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A8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 shapefiles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5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CLIENT PROBLEM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82296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D281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this matters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731520" y="1508760"/>
            <a:ext cx="365760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31520" y="1508760"/>
            <a:ext cx="54864" cy="1005840"/>
          </a:xfrm>
          <a:prstGeom prst="rect">
            <a:avLst/>
          </a:prstGeom>
          <a:solidFill>
            <a:srgbClr val="1B4332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4400" y="1737360"/>
            <a:ext cx="411480" cy="4114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63040" y="158191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81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Manual review too slow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1463040" y="187452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D4F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Territories too large for manual analyst review to keep pace with growing season cycles.</a:t>
            </a:r>
            <a:endParaRPr lang="en-US" sz="950" dirty="0"/>
          </a:p>
        </p:txBody>
      </p:sp>
      <p:sp>
        <p:nvSpPr>
          <p:cNvPr id="9" name="Shape 6"/>
          <p:cNvSpPr/>
          <p:nvPr/>
        </p:nvSpPr>
        <p:spPr>
          <a:xfrm>
            <a:off x="4846320" y="1508760"/>
            <a:ext cx="365760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846320" y="1508760"/>
            <a:ext cx="54864" cy="1005840"/>
          </a:xfrm>
          <a:prstGeom prst="rect">
            <a:avLst/>
          </a:prstGeom>
          <a:solidFill>
            <a:srgbClr val="1B4332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737360"/>
            <a:ext cx="411480" cy="41148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577840" y="158191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81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Noisy, massive imagery</a:t>
            </a:r>
            <a:endParaRPr lang="en-US" sz="1200" dirty="0"/>
          </a:p>
        </p:txBody>
      </p:sp>
      <p:sp>
        <p:nvSpPr>
          <p:cNvPr id="13" name="Text 9"/>
          <p:cNvSpPr/>
          <p:nvPr/>
        </p:nvSpPr>
        <p:spPr>
          <a:xfrm>
            <a:off x="5577840" y="187452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D4F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High-resolution images are gigabytes each, requiring purpose-built memory management. Severe class imbalance.</a:t>
            </a:r>
            <a:endParaRPr lang="en-US" sz="950" dirty="0"/>
          </a:p>
        </p:txBody>
      </p:sp>
      <p:sp>
        <p:nvSpPr>
          <p:cNvPr id="14" name="Shape 10"/>
          <p:cNvSpPr/>
          <p:nvPr/>
        </p:nvSpPr>
        <p:spPr>
          <a:xfrm>
            <a:off x="731520" y="2697480"/>
            <a:ext cx="365760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731520" y="2697480"/>
            <a:ext cx="54864" cy="1005840"/>
          </a:xfrm>
          <a:prstGeom prst="rect">
            <a:avLst/>
          </a:prstGeom>
          <a:solidFill>
            <a:srgbClr val="1B4332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2926080"/>
            <a:ext cx="411480" cy="41148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463040" y="277063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81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GPS-precise outputs required</a:t>
            </a:r>
            <a:endParaRPr lang="en-US" sz="1200" dirty="0"/>
          </a:p>
        </p:txBody>
      </p:sp>
      <p:sp>
        <p:nvSpPr>
          <p:cNvPr id="18" name="Text 13"/>
          <p:cNvSpPr/>
          <p:nvPr/>
        </p:nvSpPr>
        <p:spPr>
          <a:xfrm>
            <a:off x="1463040" y="306324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D4F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Outputs needed to be GPS-accurate enough for actionable field operations — not raw model scores.</a:t>
            </a:r>
            <a:endParaRPr lang="en-US" sz="950" dirty="0"/>
          </a:p>
        </p:txBody>
      </p:sp>
      <p:sp>
        <p:nvSpPr>
          <p:cNvPr id="19" name="Shape 14"/>
          <p:cNvSpPr/>
          <p:nvPr/>
        </p:nvSpPr>
        <p:spPr>
          <a:xfrm>
            <a:off x="4846320" y="2697480"/>
            <a:ext cx="365760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4846320" y="2697480"/>
            <a:ext cx="54864" cy="1005840"/>
          </a:xfrm>
          <a:prstGeom prst="rect">
            <a:avLst/>
          </a:prstGeom>
          <a:solidFill>
            <a:srgbClr val="1B4332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0" y="2926080"/>
            <a:ext cx="411480" cy="41148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5577840" y="277063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81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Reproducible &amp; auditable</a:t>
            </a:r>
            <a:endParaRPr lang="en-US" sz="1200" dirty="0"/>
          </a:p>
        </p:txBody>
      </p:sp>
      <p:sp>
        <p:nvSpPr>
          <p:cNvPr id="23" name="Text 17"/>
          <p:cNvSpPr/>
          <p:nvPr/>
        </p:nvSpPr>
        <p:spPr>
          <a:xfrm>
            <a:off x="5577840" y="306324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D4F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Pipeline must be reproducible and auditable for evidentiary purposes in high-scrutiny contexts.</a:t>
            </a:r>
            <a:endParaRPr lang="en-US" sz="950" dirty="0"/>
          </a:p>
        </p:txBody>
      </p:sp>
      <p:sp>
        <p:nvSpPr>
          <p:cNvPr id="24" name="Shape 18"/>
          <p:cNvSpPr/>
          <p:nvPr/>
        </p:nvSpPr>
        <p:spPr>
          <a:xfrm>
            <a:off x="731520" y="4023360"/>
            <a:ext cx="7680960" cy="777240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25" name="Text 19"/>
          <p:cNvSpPr/>
          <p:nvPr/>
        </p:nvSpPr>
        <p:spPr>
          <a:xfrm>
            <a:off x="1097280" y="406908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74A66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BEST FIT</a:t>
            </a:r>
            <a:endParaRPr lang="en-US" sz="900" dirty="0"/>
          </a:p>
        </p:txBody>
      </p:sp>
      <p:sp>
        <p:nvSpPr>
          <p:cNvPr id="26" name="Text 20"/>
          <p:cNvSpPr/>
          <p:nvPr/>
        </p:nvSpPr>
        <p:spPr>
          <a:xfrm>
            <a:off x="1097280" y="429768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Public-sector monitoring, geo-intelligence teams, agricultural surveillance, and earth-observation programmes that need actionable geospatial outputs rather than raw model scores.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2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SYSTEM ARCHITECTURE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82296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D281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Six-stage geospatial pipeline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463040"/>
            <a:ext cx="1280160" cy="2103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463040"/>
            <a:ext cx="1280160" cy="45720"/>
          </a:xfrm>
          <a:prstGeom prst="rect">
            <a:avLst/>
          </a:prstGeom>
          <a:solidFill>
            <a:srgbClr val="1B4332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645920"/>
            <a:ext cx="365760" cy="3657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02920" y="210312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2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Ingestion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0D2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502920" y="2560320"/>
            <a:ext cx="1188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3D4F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Handles large satellite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3D4F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files, geospatial metadata</a:t>
            </a:r>
            <a:endParaRPr lang="en-US" sz="850" dirty="0"/>
          </a:p>
        </p:txBody>
      </p:sp>
      <p:sp>
        <p:nvSpPr>
          <p:cNvPr id="9" name="Shape 6"/>
          <p:cNvSpPr/>
          <p:nvPr/>
        </p:nvSpPr>
        <p:spPr>
          <a:xfrm>
            <a:off x="1874520" y="1463040"/>
            <a:ext cx="1280160" cy="2103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1874520" y="1463040"/>
            <a:ext cx="1280160" cy="45720"/>
          </a:xfrm>
          <a:prstGeom prst="rect">
            <a:avLst/>
          </a:prstGeom>
          <a:solidFill>
            <a:srgbClr val="1B4332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1645920"/>
            <a:ext cx="365760" cy="36576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920240" y="210312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2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Tiling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0D2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</a:t>
            </a:r>
            <a:endParaRPr lang="en-US" sz="1000" dirty="0"/>
          </a:p>
        </p:txBody>
      </p:sp>
      <p:sp>
        <p:nvSpPr>
          <p:cNvPr id="13" name="Text 9"/>
          <p:cNvSpPr/>
          <p:nvPr/>
        </p:nvSpPr>
        <p:spPr>
          <a:xfrm>
            <a:off x="1920240" y="2560320"/>
            <a:ext cx="1188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3D4F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Overlapping tiles with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3D4F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geographic index</a:t>
            </a:r>
            <a:endParaRPr lang="en-US" sz="850" dirty="0"/>
          </a:p>
        </p:txBody>
      </p:sp>
      <p:sp>
        <p:nvSpPr>
          <p:cNvPr id="14" name="Shape 10"/>
          <p:cNvSpPr/>
          <p:nvPr/>
        </p:nvSpPr>
        <p:spPr>
          <a:xfrm>
            <a:off x="3291840" y="1463040"/>
            <a:ext cx="1280160" cy="2103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3291840" y="1463040"/>
            <a:ext cx="1280160" cy="45720"/>
          </a:xfrm>
          <a:prstGeom prst="rect">
            <a:avLst/>
          </a:prstGeom>
          <a:solidFill>
            <a:srgbClr val="1B4332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3320" y="1645920"/>
            <a:ext cx="365760" cy="36576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3337560" y="210312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2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Preprocessing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0D2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Pipeline</a:t>
            </a:r>
            <a:endParaRPr lang="en-US" sz="1000" dirty="0"/>
          </a:p>
        </p:txBody>
      </p:sp>
      <p:sp>
        <p:nvSpPr>
          <p:cNvPr id="18" name="Text 13"/>
          <p:cNvSpPr/>
          <p:nvPr/>
        </p:nvSpPr>
        <p:spPr>
          <a:xfrm>
            <a:off x="3337560" y="2560320"/>
            <a:ext cx="1188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3D4F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Spectral normalisation,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3D4F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class-balanced sampling</a:t>
            </a:r>
            <a:endParaRPr lang="en-US" sz="850" dirty="0"/>
          </a:p>
        </p:txBody>
      </p:sp>
      <p:sp>
        <p:nvSpPr>
          <p:cNvPr id="19" name="Shape 14"/>
          <p:cNvSpPr/>
          <p:nvPr/>
        </p:nvSpPr>
        <p:spPr>
          <a:xfrm>
            <a:off x="4709160" y="1463040"/>
            <a:ext cx="1280160" cy="2103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4709160" y="1463040"/>
            <a:ext cx="1280160" cy="45720"/>
          </a:xfrm>
          <a:prstGeom prst="rect">
            <a:avLst/>
          </a:prstGeom>
          <a:solidFill>
            <a:srgbClr val="1B4332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20640" y="1645920"/>
            <a:ext cx="365760" cy="36576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4754880" y="210312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2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CNN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0D2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Classifier</a:t>
            </a:r>
            <a:endParaRPr lang="en-US" sz="1000" dirty="0"/>
          </a:p>
        </p:txBody>
      </p:sp>
      <p:sp>
        <p:nvSpPr>
          <p:cNvPr id="23" name="Text 17"/>
          <p:cNvSpPr/>
          <p:nvPr/>
        </p:nvSpPr>
        <p:spPr>
          <a:xfrm>
            <a:off x="4754880" y="2560320"/>
            <a:ext cx="1188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3D4F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 arch trained on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3D4F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poppy spectral signature</a:t>
            </a:r>
            <a:endParaRPr lang="en-US" sz="850" dirty="0"/>
          </a:p>
        </p:txBody>
      </p:sp>
      <p:sp>
        <p:nvSpPr>
          <p:cNvPr id="24" name="Shape 18"/>
          <p:cNvSpPr/>
          <p:nvPr/>
        </p:nvSpPr>
        <p:spPr>
          <a:xfrm>
            <a:off x="6126480" y="1463040"/>
            <a:ext cx="1280160" cy="2103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25" name="Shape 19"/>
          <p:cNvSpPr/>
          <p:nvPr/>
        </p:nvSpPr>
        <p:spPr>
          <a:xfrm>
            <a:off x="6126480" y="1463040"/>
            <a:ext cx="1280160" cy="45720"/>
          </a:xfrm>
          <a:prstGeom prst="rect">
            <a:avLst/>
          </a:prstGeom>
          <a:solidFill>
            <a:srgbClr val="1B4332"/>
          </a:solidFill>
          <a:ln/>
        </p:spPr>
      </p:sp>
      <p:pic>
        <p:nvPicPr>
          <p:cNvPr id="2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37960" y="1645920"/>
            <a:ext cx="365760" cy="365760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6172200" y="210312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2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0D2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Processing</a:t>
            </a:r>
            <a:endParaRPr lang="en-US" sz="1000" dirty="0"/>
          </a:p>
        </p:txBody>
      </p:sp>
      <p:sp>
        <p:nvSpPr>
          <p:cNvPr id="28" name="Text 21"/>
          <p:cNvSpPr/>
          <p:nvPr/>
        </p:nvSpPr>
        <p:spPr>
          <a:xfrm>
            <a:off x="6172200" y="2560320"/>
            <a:ext cx="1188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3D4F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Merge predictions,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3D4F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remove noise artefacts</a:t>
            </a:r>
            <a:endParaRPr lang="en-US" sz="850" dirty="0"/>
          </a:p>
        </p:txBody>
      </p:sp>
      <p:sp>
        <p:nvSpPr>
          <p:cNvPr id="29" name="Shape 22"/>
          <p:cNvSpPr/>
          <p:nvPr/>
        </p:nvSpPr>
        <p:spPr>
          <a:xfrm>
            <a:off x="7543800" y="1463040"/>
            <a:ext cx="1280160" cy="2103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30" name="Shape 23"/>
          <p:cNvSpPr/>
          <p:nvPr/>
        </p:nvSpPr>
        <p:spPr>
          <a:xfrm>
            <a:off x="7543800" y="1463040"/>
            <a:ext cx="1280160" cy="45720"/>
          </a:xfrm>
          <a:prstGeom prst="rect">
            <a:avLst/>
          </a:prstGeom>
          <a:solidFill>
            <a:srgbClr val="1B4332"/>
          </a:solidFill>
          <a:ln/>
        </p:spPr>
      </p:sp>
      <p:pic>
        <p:nvPicPr>
          <p:cNvPr id="31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55280" y="1645920"/>
            <a:ext cx="365760" cy="365760"/>
          </a:xfrm>
          <a:prstGeom prst="rect">
            <a:avLst/>
          </a:prstGeom>
        </p:spPr>
      </p:pic>
      <p:sp>
        <p:nvSpPr>
          <p:cNvPr id="32" name="Text 24"/>
          <p:cNvSpPr/>
          <p:nvPr/>
        </p:nvSpPr>
        <p:spPr>
          <a:xfrm>
            <a:off x="7589520" y="210312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2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GIS Output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0D2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</a:t>
            </a:r>
            <a:endParaRPr lang="en-US" sz="1000" dirty="0"/>
          </a:p>
        </p:txBody>
      </p:sp>
      <p:sp>
        <p:nvSpPr>
          <p:cNvPr id="33" name="Text 25"/>
          <p:cNvSpPr/>
          <p:nvPr/>
        </p:nvSpPr>
        <p:spPr>
          <a:xfrm>
            <a:off x="7589520" y="2560320"/>
            <a:ext cx="1188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3D4F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Shapefiles for QGIS &amp;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3D4F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government systems</a:t>
            </a:r>
            <a:endParaRPr lang="en-US" sz="850" dirty="0"/>
          </a:p>
        </p:txBody>
      </p:sp>
      <p:sp>
        <p:nvSpPr>
          <p:cNvPr id="34" name="Shape 26"/>
          <p:cNvSpPr/>
          <p:nvPr/>
        </p:nvSpPr>
        <p:spPr>
          <a:xfrm>
            <a:off x="457200" y="3794760"/>
            <a:ext cx="8229600" cy="411480"/>
          </a:xfrm>
          <a:prstGeom prst="rect">
            <a:avLst/>
          </a:prstGeom>
          <a:solidFill>
            <a:srgbClr val="0D2818"/>
          </a:solidFill>
          <a:ln/>
        </p:spPr>
      </p:sp>
      <p:sp>
        <p:nvSpPr>
          <p:cNvPr id="35" name="Text 27"/>
          <p:cNvSpPr/>
          <p:nvPr/>
        </p:nvSpPr>
        <p:spPr>
          <a:xfrm>
            <a:off x="457200" y="379476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74A6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  ·  PyTorch  ·  Custom CNN  ·  OpenCV  ·  GDAL  ·  GeoPandas  ·  QGIS  ·  Docker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5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OUTCOMES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82296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D281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Measurable impact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463040"/>
            <a:ext cx="1920240" cy="1463040"/>
          </a:xfrm>
          <a:prstGeom prst="rect">
            <a:avLst/>
          </a:prstGeom>
          <a:solidFill>
            <a:srgbClr val="0D2818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1554480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74A6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0.87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457200" y="219456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F1 score on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held-out test set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560320" y="1463040"/>
            <a:ext cx="1920240" cy="1463040"/>
          </a:xfrm>
          <a:prstGeom prst="rect">
            <a:avLst/>
          </a:prstGeom>
          <a:solidFill>
            <a:srgbClr val="1B4332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560320" y="1554480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74A6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 min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2560320" y="219456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10×10 km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scene processed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663440" y="1463040"/>
            <a:ext cx="1920240" cy="1463040"/>
          </a:xfrm>
          <a:prstGeom prst="rect">
            <a:avLst/>
          </a:prstGeom>
          <a:solidFill>
            <a:srgbClr val="0D2818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663440" y="1554480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74A6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GPS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4663440" y="219456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coordinate-precise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field outputs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766560" y="1463040"/>
            <a:ext cx="1920240" cy="1463040"/>
          </a:xfrm>
          <a:prstGeom prst="rect">
            <a:avLst/>
          </a:prstGeom>
          <a:solidFill>
            <a:srgbClr val="1B4332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766560" y="1554480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74A6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↓↓</a:t>
            </a:r>
            <a:endParaRPr lang="en-US" sz="3200" dirty="0"/>
          </a:p>
        </p:txBody>
      </p:sp>
      <p:sp>
        <p:nvSpPr>
          <p:cNvPr id="15" name="Text 13"/>
          <p:cNvSpPr/>
          <p:nvPr/>
        </p:nvSpPr>
        <p:spPr>
          <a:xfrm>
            <a:off x="6766560" y="219456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analyst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hours reduced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3200400"/>
            <a:ext cx="822960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822960" y="329184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CHANGED</a:t>
            </a:r>
            <a:endParaRPr lang="en-US" sz="900" dirty="0"/>
          </a:p>
        </p:txBody>
      </p:sp>
      <p:pic>
        <p:nvPicPr>
          <p:cNvPr id="1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" y="3611880"/>
            <a:ext cx="182880" cy="182880"/>
          </a:xfrm>
          <a:prstGeom prst="rect">
            <a:avLst/>
          </a:prstGeom>
        </p:spPr>
      </p:pic>
      <p:sp>
        <p:nvSpPr>
          <p:cNvPr id="19" name="Text 16"/>
          <p:cNvSpPr/>
          <p:nvPr/>
        </p:nvSpPr>
        <p:spPr>
          <a:xfrm>
            <a:off x="1097280" y="3584448"/>
            <a:ext cx="7132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D4F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Field investigation teams received precise coordinates of suspicious cultivation areas</a:t>
            </a:r>
            <a:endParaRPr lang="en-US" sz="1050" dirty="0"/>
          </a:p>
        </p:txBody>
      </p:sp>
      <p:pic>
        <p:nvPicPr>
          <p:cNvPr id="2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" y="3867912"/>
            <a:ext cx="182880" cy="182880"/>
          </a:xfrm>
          <a:prstGeom prst="rect">
            <a:avLst/>
          </a:prstGeom>
        </p:spPr>
      </p:pic>
      <p:sp>
        <p:nvSpPr>
          <p:cNvPr id="21" name="Text 17"/>
          <p:cNvSpPr/>
          <p:nvPr/>
        </p:nvSpPr>
        <p:spPr>
          <a:xfrm>
            <a:off x="1097280" y="3840480"/>
            <a:ext cx="7132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D4F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Targeted operations enabled, dramatically reducing analyst workload</a:t>
            </a:r>
            <a:endParaRPr lang="en-US" sz="1050" dirty="0"/>
          </a:p>
        </p:txBody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4123944"/>
            <a:ext cx="182880" cy="18288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1097280" y="4096512"/>
            <a:ext cx="7132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D4F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Reproducible, Docker-based pipeline satisfied evidentiary standards for operational use</a:t>
            </a:r>
            <a:endParaRPr lang="en-US" sz="1050" dirty="0"/>
          </a:p>
        </p:txBody>
      </p:sp>
      <p:pic>
        <p:nvPicPr>
          <p:cNvPr id="2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" y="4379976"/>
            <a:ext cx="182880" cy="182880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1097280" y="4352544"/>
            <a:ext cx="7132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D4F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Outputs plug directly into QGIS and government GIS systems without additional processing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2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1B4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ENGAGEMENT PATH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82296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D281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 interest to delivery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731520" y="1463040"/>
            <a:ext cx="2468880" cy="2194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31520" y="1463040"/>
            <a:ext cx="2468880" cy="45720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1600200"/>
            <a:ext cx="73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74A6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914400" y="2103120"/>
            <a:ext cx="2103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81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Define Imagery &amp; Geography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914400" y="2560320"/>
            <a:ext cx="2103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3D4F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 the target region, imagery resolution requirements, and acceptable false-positive rate for field operations.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474720" y="1463040"/>
            <a:ext cx="2468880" cy="2194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474720" y="1463040"/>
            <a:ext cx="2468880" cy="45720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11" name="Text 9"/>
          <p:cNvSpPr/>
          <p:nvPr/>
        </p:nvSpPr>
        <p:spPr>
          <a:xfrm>
            <a:off x="3657600" y="1600200"/>
            <a:ext cx="73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74A6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3657600" y="2103120"/>
            <a:ext cx="2103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81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Validate on a Pilot Region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657600" y="2560320"/>
            <a:ext cx="2103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3D4F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 and evaluate the CNN on a representative area, validate F1 score and GIS output quality.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6217920" y="1463040"/>
            <a:ext cx="2468880" cy="2194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217920" y="1463040"/>
            <a:ext cx="2468880" cy="45720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16" name="Text 14"/>
          <p:cNvSpPr/>
          <p:nvPr/>
        </p:nvSpPr>
        <p:spPr>
          <a:xfrm>
            <a:off x="6400800" y="1600200"/>
            <a:ext cx="73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74A6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3200" dirty="0"/>
          </a:p>
        </p:txBody>
      </p:sp>
      <p:sp>
        <p:nvSpPr>
          <p:cNvPr id="17" name="Text 15"/>
          <p:cNvSpPr/>
          <p:nvPr/>
        </p:nvSpPr>
        <p:spPr>
          <a:xfrm>
            <a:off x="6400800" y="2103120"/>
            <a:ext cx="2103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81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Deploy Repeatable Monitoring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400800" y="2560320"/>
            <a:ext cx="2103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3D4F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Containerised production pipeline with scheduled ingestion and GIS export on new imagery.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731520" y="3931920"/>
            <a:ext cx="7680960" cy="914400"/>
          </a:xfrm>
          <a:prstGeom prst="rect">
            <a:avLst/>
          </a:prstGeom>
          <a:solidFill>
            <a:srgbClr val="1B4332"/>
          </a:solidFill>
          <a:ln/>
        </p:spPr>
      </p:sp>
      <p:sp>
        <p:nvSpPr>
          <p:cNvPr id="20" name="Text 18"/>
          <p:cNvSpPr/>
          <p:nvPr/>
        </p:nvSpPr>
        <p:spPr>
          <a:xfrm>
            <a:off x="1097280" y="402336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74A66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WHY THIS IS CREDIBLE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1097280" y="4251960"/>
            <a:ext cx="6858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study emphasises operational speed and GPS-precise field outputs. Workflow is reproducible and evidentiary, not experimental. Strong fit for high-scrutiny public-sector or geo-ops conversations.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Opium Poppy Detection - Client Pitch</dc:title>
  <dc:subject>PptxGenJS Presentation</dc:subject>
  <dc:creator>Krish Shah</dc:creator>
  <cp:lastModifiedBy>Krish Shah</cp:lastModifiedBy>
  <cp:revision>1</cp:revision>
  <dcterms:created xsi:type="dcterms:W3CDTF">2026-04-13T10:32:51Z</dcterms:created>
  <dcterms:modified xsi:type="dcterms:W3CDTF">2026-04-13T10:32:51Z</dcterms:modified>
</cp:coreProperties>
</file>